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F2EE98-0B45-4531-A77E-BB6DE687BA0E}" type="datetimeFigureOut">
              <a:rPr lang="ru-RU" smtClean="0"/>
              <a:t>20.06.2020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F543C3-E283-4979-9646-7B09B43916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492896"/>
            <a:ext cx="8352928" cy="286232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Индивидуальный отбор обучающихся </a:t>
            </a:r>
          </a:p>
          <a:p>
            <a:pPr algn="ctr"/>
            <a:r>
              <a:rPr lang="ru-RU" sz="3600" b="1" dirty="0" smtClean="0"/>
              <a:t>в 10-е профильные классы МАОУ СОШ № 5 </a:t>
            </a:r>
          </a:p>
          <a:p>
            <a:pPr algn="ctr"/>
            <a:r>
              <a:rPr lang="ru-RU" sz="3600" b="1" dirty="0" smtClean="0"/>
              <a:t>в 2020-2021 учебном году.</a:t>
            </a:r>
          </a:p>
        </p:txBody>
      </p:sp>
    </p:spTree>
    <p:extLst>
      <p:ext uri="{BB962C8B-B14F-4D97-AF65-F5344CB8AC3E}">
        <p14:creationId xmlns:p14="http://schemas.microsoft.com/office/powerpoint/2010/main" val="389840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296144"/>
          </a:xfrm>
        </p:spPr>
        <p:txBody>
          <a:bodyPr>
            <a:normAutofit/>
          </a:bodyPr>
          <a:lstStyle/>
          <a:p>
            <a:r>
              <a:rPr lang="ru-RU" dirty="0"/>
              <a:t>Перечень направлений профильного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b="1" dirty="0">
                <a:solidFill>
                  <a:srgbClr val="000000"/>
                </a:solidFill>
              </a:rPr>
              <a:t>	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387538"/>
              </p:ext>
            </p:extLst>
          </p:nvPr>
        </p:nvGraphicFramePr>
        <p:xfrm>
          <a:off x="755577" y="620688"/>
          <a:ext cx="777686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Направление профильного обучения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Предметы, изучаемые на профильном уровне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Предметы профильного направления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35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Естественно-научный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Химия, биология, математика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Русский язык, химия, биология, математика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93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подачи документов в 10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b="1" dirty="0" smtClean="0"/>
              <a:t>С </a:t>
            </a:r>
            <a:r>
              <a:rPr lang="ru-RU" sz="3300" b="1" dirty="0"/>
              <a:t>20 июня 2020 года до </a:t>
            </a:r>
            <a:r>
              <a:rPr lang="ru-RU" sz="3300" b="1" dirty="0" smtClean="0"/>
              <a:t>23 </a:t>
            </a:r>
            <a:r>
              <a:rPr lang="ru-RU" sz="3300" b="1" dirty="0"/>
              <a:t>июня 2020 года - подача заявлений в электронном виде через портал </a:t>
            </a:r>
            <a:r>
              <a:rPr lang="ru-RU" sz="3300" b="1" dirty="0" err="1"/>
              <a:t>Госуслуги</a:t>
            </a:r>
            <a:r>
              <a:rPr lang="ru-RU" sz="3300" b="1" dirty="0"/>
              <a:t> (с учетной записи обучающегося) или на электронный адрес </a:t>
            </a:r>
            <a:r>
              <a:rPr lang="en-US" sz="3300" b="1" dirty="0"/>
              <a:t>maouschool05@eduklgd.ru</a:t>
            </a:r>
            <a:r>
              <a:rPr lang="ru-RU" sz="3300" b="1" dirty="0" smtClean="0">
                <a:solidFill>
                  <a:schemeClr val="accent1"/>
                </a:solidFill>
              </a:rPr>
              <a:t> </a:t>
            </a:r>
            <a:r>
              <a:rPr lang="ru-RU" sz="3300" b="1" dirty="0">
                <a:solidFill>
                  <a:schemeClr val="accent1"/>
                </a:solidFill>
              </a:rPr>
              <a:t>или </a:t>
            </a:r>
            <a:r>
              <a:rPr lang="ru-RU" sz="3300" b="1" dirty="0" smtClean="0"/>
              <a:t>очная </a:t>
            </a:r>
            <a:r>
              <a:rPr lang="ru-RU" sz="3300" b="1" dirty="0"/>
              <a:t>подача документов (копии паспорта, личной карты обучающегося, оригинала аттестата, медицинской карты) </a:t>
            </a:r>
            <a:r>
              <a:rPr lang="ru-RU" sz="3300" b="1" dirty="0" smtClean="0"/>
              <a:t>выпускниками в том числе и  </a:t>
            </a:r>
            <a:r>
              <a:rPr lang="ru-RU" sz="3300" b="1" dirty="0"/>
              <a:t>других образовательных учреждений, рекомендованных к зачислению по результатам индивидуального отбора. По графику (с соблюдением противоэпидемиологических норм и наличии средств индивидуальной защиты).</a:t>
            </a:r>
          </a:p>
          <a:p>
            <a:endParaRPr lang="ru-RU" dirty="0">
              <a:solidFill>
                <a:schemeClr val="accent1"/>
              </a:solidFill>
            </a:endParaRPr>
          </a:p>
          <a:p>
            <a:r>
              <a:rPr lang="ru-RU" sz="3300" b="1" dirty="0" smtClean="0"/>
              <a:t>26 </a:t>
            </a:r>
            <a:r>
              <a:rPr lang="ru-RU" sz="3300" b="1" dirty="0"/>
              <a:t>июня 29 июня – работа приёмной комиссии с поданными документами (осуществление индивидуального отбора согласно критериям)</a:t>
            </a:r>
          </a:p>
          <a:p>
            <a:r>
              <a:rPr lang="ru-RU" sz="3300" b="1" dirty="0" smtClean="0"/>
              <a:t>С </a:t>
            </a:r>
            <a:r>
              <a:rPr lang="ru-RU" sz="3300" b="1" dirty="0"/>
              <a:t>30 июня по 3 июля – Информирование о результатах индивидуального отбора индивидуально в письменной форме посредством электронной почты или </a:t>
            </a:r>
            <a:r>
              <a:rPr lang="ru-RU" sz="3300" b="1" dirty="0" err="1"/>
              <a:t>ЭлЖура</a:t>
            </a:r>
            <a:r>
              <a:rPr lang="ru-RU" sz="3300" b="1" dirty="0" smtClean="0"/>
              <a:t>.</a:t>
            </a: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401862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Подача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Выпускник 9-го класса подаёт заявление на имя директора </a:t>
            </a:r>
            <a:r>
              <a:rPr lang="ru-RU" dirty="0" smtClean="0"/>
              <a:t>школы </a:t>
            </a:r>
            <a:r>
              <a:rPr lang="ru-RU" dirty="0"/>
              <a:t>по установленной форме (приложение 1) до </a:t>
            </a:r>
            <a:r>
              <a:rPr lang="ru-RU" dirty="0" smtClean="0"/>
              <a:t>24 </a:t>
            </a:r>
            <a:r>
              <a:rPr lang="ru-RU" dirty="0"/>
              <a:t>июня 2020 года. В заявлении обязательно указывается конкретное профильное направление, обучение по которому будет организовано в 2020-2022 годах. К </a:t>
            </a:r>
            <a:r>
              <a:rPr lang="ru-RU" dirty="0" smtClean="0"/>
              <a:t>заявлению прилагаются:</a:t>
            </a:r>
          </a:p>
          <a:p>
            <a:r>
              <a:rPr lang="ru-RU" dirty="0" smtClean="0"/>
              <a:t> аттестат и приложение к аттестату;</a:t>
            </a:r>
          </a:p>
          <a:p>
            <a:r>
              <a:rPr lang="ru-RU" dirty="0" smtClean="0"/>
              <a:t>Портфолио </a:t>
            </a:r>
            <a:r>
              <a:rPr lang="ru-RU" dirty="0"/>
              <a:t>достижений (по установленной форме, приложение 2), копии грамот, дипломов, подтверждающие достижения обучающегося за последний год </a:t>
            </a:r>
            <a:r>
              <a:rPr lang="ru-RU" dirty="0" smtClean="0"/>
              <a:t>обучения. При подаче документов в электронном виде  документы </a:t>
            </a:r>
            <a:r>
              <a:rPr lang="ru-RU" dirty="0"/>
              <a:t>сканируются и в составе </a:t>
            </a:r>
            <a:r>
              <a:rPr lang="ru-RU" dirty="0" err="1"/>
              <a:t>zip</a:t>
            </a:r>
            <a:r>
              <a:rPr lang="ru-RU" dirty="0"/>
              <a:t>-архива направляются на почту приёмной комиссии </a:t>
            </a:r>
            <a:r>
              <a:rPr lang="ru-RU" dirty="0" smtClean="0"/>
              <a:t>школы </a:t>
            </a:r>
            <a:r>
              <a:rPr lang="en-US" dirty="0" smtClean="0"/>
              <a:t>maouschool05@eduklgd.ru</a:t>
            </a:r>
            <a:r>
              <a:rPr lang="ru-RU" dirty="0" smtClean="0"/>
              <a:t> </a:t>
            </a:r>
            <a:r>
              <a:rPr lang="ru-RU" dirty="0"/>
              <a:t>или через портал </a:t>
            </a:r>
            <a:r>
              <a:rPr lang="ru-RU" dirty="0" err="1"/>
              <a:t>Госуслуги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61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Критерии индивидуального отбора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1. Средний балл аттестата (К1).</a:t>
            </a:r>
          </a:p>
          <a:p>
            <a:r>
              <a:rPr lang="ru-RU" dirty="0"/>
              <a:t>2. Отметки по русскому языку и по предметам профильного направления (К2).</a:t>
            </a:r>
          </a:p>
          <a:p>
            <a:r>
              <a:rPr lang="ru-RU" dirty="0"/>
              <a:t>3. Результаты Всероссийской олимпиады школьников за 2019-2020 учебный год по соответствующему профильному предмету, а также олимпиад и конкурсов, входящих в перечень, утверждённый приказом Министерства науки и высшего образования РФ, Министерства просвещения РФ на 2019-2020 учебный год (К3).</a:t>
            </a:r>
          </a:p>
          <a:p>
            <a:r>
              <a:rPr lang="ru-RU" dirty="0"/>
              <a:t>4. Портфолио индивидуальных образовательных достижений обучающегося в учебной и </a:t>
            </a:r>
            <a:r>
              <a:rPr lang="ru-RU" dirty="0" err="1"/>
              <a:t>внеучебной</a:t>
            </a:r>
            <a:r>
              <a:rPr lang="ru-RU" dirty="0"/>
              <a:t> деятельности (</a:t>
            </a:r>
            <a:r>
              <a:rPr lang="ru-RU" dirty="0" smtClean="0"/>
              <a:t>К4)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299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</TotalTime>
  <Words>352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Презентация PowerPoint</vt:lpstr>
      <vt:lpstr>Перечень направлений профильного обучения</vt:lpstr>
      <vt:lpstr>Порядок подачи документов в 10 класс</vt:lpstr>
      <vt:lpstr>Подача документов</vt:lpstr>
      <vt:lpstr>Критерии индивидуального отбора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3</cp:revision>
  <dcterms:created xsi:type="dcterms:W3CDTF">2020-06-20T14:20:27Z</dcterms:created>
  <dcterms:modified xsi:type="dcterms:W3CDTF">2020-06-20T14:58:51Z</dcterms:modified>
</cp:coreProperties>
</file>